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23135-2817-42F0-B1FC-95B2F51A4BC5}" v="379" dt="2025-05-06T14:23:51.61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8" autoAdjust="0"/>
  </p:normalViewPr>
  <p:slideViewPr>
    <p:cSldViewPr snapToGrid="0">
      <p:cViewPr varScale="1">
        <p:scale>
          <a:sx n="148" d="100"/>
          <a:sy n="148" d="100"/>
        </p:scale>
        <p:origin x="108" y="126"/>
      </p:cViewPr>
      <p:guideLst/>
    </p:cSldViewPr>
  </p:slideViewPr>
  <p:outlineViewPr>
    <p:cViewPr>
      <p:scale>
        <a:sx n="33" d="100"/>
        <a:sy n="33" d="100"/>
      </p:scale>
      <p:origin x="0" y="-1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akowski Tomasz" userId="586e0f32-2e6f-4301-841c-73ce1081f224" providerId="ADAL" clId="{81B12C91-EDF9-48B3-81C1-7F323EE6ECAD}"/>
    <pc:docChg chg="addSld delSld modMainMaster">
      <pc:chgData name="Wojakowski Tomasz" userId="586e0f32-2e6f-4301-841c-73ce1081f224" providerId="ADAL" clId="{81B12C91-EDF9-48B3-81C1-7F323EE6ECAD}" dt="2025-03-14T08:01:34.721" v="6" actId="2696"/>
      <pc:docMkLst>
        <pc:docMk/>
      </pc:docMkLst>
      <pc:sldChg chg="new del">
        <pc:chgData name="Wojakowski Tomasz" userId="586e0f32-2e6f-4301-841c-73ce1081f224" providerId="ADAL" clId="{81B12C91-EDF9-48B3-81C1-7F323EE6ECAD}" dt="2025-03-14T08:01:34.721" v="6" actId="2696"/>
        <pc:sldMkLst>
          <pc:docMk/>
          <pc:sldMk cId="3137888926" sldId="258"/>
        </pc:sldMkLst>
      </pc:sldChg>
      <pc:sldMasterChg chg="modSp mod">
        <pc:chgData name="Wojakowski Tomasz" userId="586e0f32-2e6f-4301-841c-73ce1081f224" providerId="ADAL" clId="{81B12C91-EDF9-48B3-81C1-7F323EE6ECAD}" dt="2025-03-13T13:38:30.061" v="4" actId="1076"/>
        <pc:sldMasterMkLst>
          <pc:docMk/>
          <pc:sldMasterMk cId="0" sldId="2147483648"/>
        </pc:sldMasterMkLst>
        <pc:picChg chg="mod">
          <ac:chgData name="Wojakowski Tomasz" userId="586e0f32-2e6f-4301-841c-73ce1081f224" providerId="ADAL" clId="{81B12C91-EDF9-48B3-81C1-7F323EE6ECAD}" dt="2025-03-13T13:38:30.061" v="4" actId="1076"/>
          <ac:picMkLst>
            <pc:docMk/>
            <pc:sldMasterMk cId="0" sldId="2147483648"/>
            <ac:picMk id="4" creationId="{00000000-0000-0000-0000-000000000000}"/>
          </ac:picMkLst>
        </pc:picChg>
      </pc:sldMasterChg>
    </pc:docChg>
  </pc:docChgLst>
  <pc:docChgLst>
    <pc:chgData name="Bartosz Stępień" userId="066a9c61-b19a-4ac7-9403-6352d0b8ce8d" providerId="ADAL" clId="{9F123135-2817-42F0-B1FC-95B2F51A4BC5}"/>
    <pc:docChg chg="undo custSel addSld delSld modSld">
      <pc:chgData name="Bartosz Stępień" userId="066a9c61-b19a-4ac7-9403-6352d0b8ce8d" providerId="ADAL" clId="{9F123135-2817-42F0-B1FC-95B2F51A4BC5}" dt="2025-05-06T14:26:23.040" v="5756" actId="962"/>
      <pc:docMkLst>
        <pc:docMk/>
      </pc:docMkLst>
      <pc:sldChg chg="modSp mod">
        <pc:chgData name="Bartosz Stępień" userId="066a9c61-b19a-4ac7-9403-6352d0b8ce8d" providerId="ADAL" clId="{9F123135-2817-42F0-B1FC-95B2F51A4BC5}" dt="2025-05-06T09:16:58.723" v="67" actId="20577"/>
        <pc:sldMkLst>
          <pc:docMk/>
          <pc:sldMk cId="0" sldId="256"/>
        </pc:sldMkLst>
        <pc:spChg chg="mod">
          <ac:chgData name="Bartosz Stępień" userId="066a9c61-b19a-4ac7-9403-6352d0b8ce8d" providerId="ADAL" clId="{9F123135-2817-42F0-B1FC-95B2F51A4BC5}" dt="2025-05-06T09:16:39.434" v="8" actId="14100"/>
          <ac:spMkLst>
            <pc:docMk/>
            <pc:sldMk cId="0" sldId="256"/>
            <ac:spMk id="35" creationId="{00000000-0000-0000-0000-000000000000}"/>
          </ac:spMkLst>
        </pc:spChg>
        <pc:spChg chg="mod">
          <ac:chgData name="Bartosz Stępień" userId="066a9c61-b19a-4ac7-9403-6352d0b8ce8d" providerId="ADAL" clId="{9F123135-2817-42F0-B1FC-95B2F51A4BC5}" dt="2025-05-06T09:16:58.723" v="67" actId="20577"/>
          <ac:spMkLst>
            <pc:docMk/>
            <pc:sldMk cId="0" sldId="256"/>
            <ac:spMk id="36" creationId="{00000000-0000-0000-0000-000000000000}"/>
          </ac:spMkLst>
        </pc:spChg>
      </pc:sldChg>
      <pc:sldChg chg="modSp mod">
        <pc:chgData name="Bartosz Stępień" userId="066a9c61-b19a-4ac7-9403-6352d0b8ce8d" providerId="ADAL" clId="{9F123135-2817-42F0-B1FC-95B2F51A4BC5}" dt="2025-05-06T12:38:47.923" v="1003" actId="20577"/>
        <pc:sldMkLst>
          <pc:docMk/>
          <pc:sldMk cId="0" sldId="257"/>
        </pc:sldMkLst>
        <pc:spChg chg="mod">
          <ac:chgData name="Bartosz Stępień" userId="066a9c61-b19a-4ac7-9403-6352d0b8ce8d" providerId="ADAL" clId="{9F123135-2817-42F0-B1FC-95B2F51A4BC5}" dt="2025-05-06T11:50:08.495" v="141" actId="20577"/>
          <ac:spMkLst>
            <pc:docMk/>
            <pc:sldMk cId="0" sldId="257"/>
            <ac:spMk id="38" creationId="{00000000-0000-0000-0000-000000000000}"/>
          </ac:spMkLst>
        </pc:spChg>
        <pc:spChg chg="mod">
          <ac:chgData name="Bartosz Stępień" userId="066a9c61-b19a-4ac7-9403-6352d0b8ce8d" providerId="ADAL" clId="{9F123135-2817-42F0-B1FC-95B2F51A4BC5}" dt="2025-05-06T12:38:47.923" v="1003" actId="20577"/>
          <ac:spMkLst>
            <pc:docMk/>
            <pc:sldMk cId="0" sldId="257"/>
            <ac:spMk id="39" creationId="{00000000-0000-0000-0000-000000000000}"/>
          </ac:spMkLst>
        </pc:spChg>
      </pc:sldChg>
      <pc:sldChg chg="modSp add mod setBg">
        <pc:chgData name="Bartosz Stępień" userId="066a9c61-b19a-4ac7-9403-6352d0b8ce8d" providerId="ADAL" clId="{9F123135-2817-42F0-B1FC-95B2F51A4BC5}" dt="2025-05-06T13:49:55.838" v="3425" actId="20577"/>
        <pc:sldMkLst>
          <pc:docMk/>
          <pc:sldMk cId="3253010762" sldId="258"/>
        </pc:sldMkLst>
        <pc:spChg chg="mod">
          <ac:chgData name="Bartosz Stępień" userId="066a9c61-b19a-4ac7-9403-6352d0b8ce8d" providerId="ADAL" clId="{9F123135-2817-42F0-B1FC-95B2F51A4BC5}" dt="2025-05-06T13:49:53.326" v="3424" actId="20577"/>
          <ac:spMkLst>
            <pc:docMk/>
            <pc:sldMk cId="3253010762" sldId="258"/>
            <ac:spMk id="38" creationId="{1B467C48-E2A1-AAC9-6E49-83B9FE833B38}"/>
          </ac:spMkLst>
        </pc:spChg>
        <pc:spChg chg="mod">
          <ac:chgData name="Bartosz Stępień" userId="066a9c61-b19a-4ac7-9403-6352d0b8ce8d" providerId="ADAL" clId="{9F123135-2817-42F0-B1FC-95B2F51A4BC5}" dt="2025-05-06T13:49:55.838" v="3425" actId="20577"/>
          <ac:spMkLst>
            <pc:docMk/>
            <pc:sldMk cId="3253010762" sldId="258"/>
            <ac:spMk id="39" creationId="{A9725867-72CC-223A-0128-5AE063FE757D}"/>
          </ac:spMkLst>
        </pc:spChg>
      </pc:sldChg>
      <pc:sldChg chg="addSp modSp add mod">
        <pc:chgData name="Bartosz Stępień" userId="066a9c61-b19a-4ac7-9403-6352d0b8ce8d" providerId="ADAL" clId="{9F123135-2817-42F0-B1FC-95B2F51A4BC5}" dt="2025-05-06T13:50:03.197" v="3433" actId="20577"/>
        <pc:sldMkLst>
          <pc:docMk/>
          <pc:sldMk cId="3474644817" sldId="259"/>
        </pc:sldMkLst>
        <pc:spChg chg="mod">
          <ac:chgData name="Bartosz Stępień" userId="066a9c61-b19a-4ac7-9403-6352d0b8ce8d" providerId="ADAL" clId="{9F123135-2817-42F0-B1FC-95B2F51A4BC5}" dt="2025-05-06T13:50:03.197" v="3433" actId="20577"/>
          <ac:spMkLst>
            <pc:docMk/>
            <pc:sldMk cId="3474644817" sldId="259"/>
            <ac:spMk id="38" creationId="{CC35835B-DA59-EEE3-5185-1D9A1ED24408}"/>
          </ac:spMkLst>
        </pc:spChg>
        <pc:spChg chg="mod">
          <ac:chgData name="Bartosz Stępień" userId="066a9c61-b19a-4ac7-9403-6352d0b8ce8d" providerId="ADAL" clId="{9F123135-2817-42F0-B1FC-95B2F51A4BC5}" dt="2025-05-06T12:45:58.334" v="1229" actId="20577"/>
          <ac:spMkLst>
            <pc:docMk/>
            <pc:sldMk cId="3474644817" sldId="259"/>
            <ac:spMk id="39" creationId="{A47A80AE-47F3-B104-E7FC-6F2AAC71C58F}"/>
          </ac:spMkLst>
        </pc:spChg>
        <pc:picChg chg="add mod">
          <ac:chgData name="Bartosz Stępień" userId="066a9c61-b19a-4ac7-9403-6352d0b8ce8d" providerId="ADAL" clId="{9F123135-2817-42F0-B1FC-95B2F51A4BC5}" dt="2025-05-06T13:32:35.913" v="2090" actId="962"/>
          <ac:picMkLst>
            <pc:docMk/>
            <pc:sldMk cId="3474644817" sldId="259"/>
            <ac:picMk id="1026" creationId="{4999697C-DA12-AA63-64FD-FFDF83B6C67D}"/>
          </ac:picMkLst>
        </pc:picChg>
        <pc:picChg chg="add mod">
          <ac:chgData name="Bartosz Stępień" userId="066a9c61-b19a-4ac7-9403-6352d0b8ce8d" providerId="ADAL" clId="{9F123135-2817-42F0-B1FC-95B2F51A4BC5}" dt="2025-05-06T13:32:45.432" v="2180" actId="962"/>
          <ac:picMkLst>
            <pc:docMk/>
            <pc:sldMk cId="3474644817" sldId="259"/>
            <ac:picMk id="1028" creationId="{ADC0055B-8C5A-6A5B-538A-CFBED4FB6F0B}"/>
          </ac:picMkLst>
        </pc:picChg>
        <pc:picChg chg="add mod">
          <ac:chgData name="Bartosz Stępień" userId="066a9c61-b19a-4ac7-9403-6352d0b8ce8d" providerId="ADAL" clId="{9F123135-2817-42F0-B1FC-95B2F51A4BC5}" dt="2025-05-06T13:32:17.882" v="1958" actId="962"/>
          <ac:picMkLst>
            <pc:docMk/>
            <pc:sldMk cId="3474644817" sldId="259"/>
            <ac:picMk id="1030" creationId="{A21645A3-4A1B-C610-55A5-D2833FC64BE8}"/>
          </ac:picMkLst>
        </pc:picChg>
      </pc:sldChg>
      <pc:sldChg chg="add del">
        <pc:chgData name="Bartosz Stępień" userId="066a9c61-b19a-4ac7-9403-6352d0b8ce8d" providerId="ADAL" clId="{9F123135-2817-42F0-B1FC-95B2F51A4BC5}" dt="2025-05-06T12:30:41.450" v="842" actId="47"/>
        <pc:sldMkLst>
          <pc:docMk/>
          <pc:sldMk cId="1262243619" sldId="260"/>
        </pc:sldMkLst>
      </pc:sldChg>
      <pc:sldChg chg="addSp delSp modSp add mod">
        <pc:chgData name="Bartosz Stępień" userId="066a9c61-b19a-4ac7-9403-6352d0b8ce8d" providerId="ADAL" clId="{9F123135-2817-42F0-B1FC-95B2F51A4BC5}" dt="2025-05-06T13:50:33.917" v="3503" actId="20577"/>
        <pc:sldMkLst>
          <pc:docMk/>
          <pc:sldMk cId="2492585640" sldId="260"/>
        </pc:sldMkLst>
        <pc:spChg chg="mod">
          <ac:chgData name="Bartosz Stępień" userId="066a9c61-b19a-4ac7-9403-6352d0b8ce8d" providerId="ADAL" clId="{9F123135-2817-42F0-B1FC-95B2F51A4BC5}" dt="2025-05-06T13:50:15.470" v="3462" actId="20577"/>
          <ac:spMkLst>
            <pc:docMk/>
            <pc:sldMk cId="2492585640" sldId="260"/>
            <ac:spMk id="38" creationId="{3791424A-0030-6A34-E11C-1F2C3FBF5DE9}"/>
          </ac:spMkLst>
        </pc:spChg>
        <pc:spChg chg="mod">
          <ac:chgData name="Bartosz Stępień" userId="066a9c61-b19a-4ac7-9403-6352d0b8ce8d" providerId="ADAL" clId="{9F123135-2817-42F0-B1FC-95B2F51A4BC5}" dt="2025-05-06T13:50:33.917" v="3503" actId="20577"/>
          <ac:spMkLst>
            <pc:docMk/>
            <pc:sldMk cId="2492585640" sldId="260"/>
            <ac:spMk id="39" creationId="{C2DE7045-0295-196C-A75E-92B8DE2AD9BC}"/>
          </ac:spMkLst>
        </pc:spChg>
        <pc:picChg chg="add mod">
          <ac:chgData name="Bartosz Stępień" userId="066a9c61-b19a-4ac7-9403-6352d0b8ce8d" providerId="ADAL" clId="{9F123135-2817-42F0-B1FC-95B2F51A4BC5}" dt="2025-05-06T13:32:05.896" v="1934" actId="962"/>
          <ac:picMkLst>
            <pc:docMk/>
            <pc:sldMk cId="2492585640" sldId="260"/>
            <ac:picMk id="3" creationId="{6C444D77-82DD-1FA0-3555-9DAA37025648}"/>
          </ac:picMkLst>
        </pc:picChg>
        <pc:picChg chg="del">
          <ac:chgData name="Bartosz Stępień" userId="066a9c61-b19a-4ac7-9403-6352d0b8ce8d" providerId="ADAL" clId="{9F123135-2817-42F0-B1FC-95B2F51A4BC5}" dt="2025-05-06T12:46:10.475" v="1232" actId="478"/>
          <ac:picMkLst>
            <pc:docMk/>
            <pc:sldMk cId="2492585640" sldId="260"/>
            <ac:picMk id="1026" creationId="{885C70FE-913F-A927-CE6D-C8391030C41F}"/>
          </ac:picMkLst>
        </pc:picChg>
        <pc:picChg chg="del mod">
          <ac:chgData name="Bartosz Stępień" userId="066a9c61-b19a-4ac7-9403-6352d0b8ce8d" providerId="ADAL" clId="{9F123135-2817-42F0-B1FC-95B2F51A4BC5}" dt="2025-05-06T12:46:10.875" v="1234" actId="478"/>
          <ac:picMkLst>
            <pc:docMk/>
            <pc:sldMk cId="2492585640" sldId="260"/>
            <ac:picMk id="1028" creationId="{2174EEA8-E4FF-6B26-2DDC-22FFACA0E938}"/>
          </ac:picMkLst>
        </pc:picChg>
        <pc:picChg chg="del">
          <ac:chgData name="Bartosz Stępień" userId="066a9c61-b19a-4ac7-9403-6352d0b8ce8d" providerId="ADAL" clId="{9F123135-2817-42F0-B1FC-95B2F51A4BC5}" dt="2025-05-06T12:46:09.660" v="1231" actId="478"/>
          <ac:picMkLst>
            <pc:docMk/>
            <pc:sldMk cId="2492585640" sldId="260"/>
            <ac:picMk id="1030" creationId="{52863B32-18D0-CD87-6D5C-9A12DE99FEC4}"/>
          </ac:picMkLst>
        </pc:picChg>
      </pc:sldChg>
      <pc:sldChg chg="modSp add del mod">
        <pc:chgData name="Bartosz Stępień" userId="066a9c61-b19a-4ac7-9403-6352d0b8ce8d" providerId="ADAL" clId="{9F123135-2817-42F0-B1FC-95B2F51A4BC5}" dt="2025-05-06T12:38:53.372" v="1004" actId="47"/>
        <pc:sldMkLst>
          <pc:docMk/>
          <pc:sldMk cId="3553341024" sldId="260"/>
        </pc:sldMkLst>
        <pc:spChg chg="mod">
          <ac:chgData name="Bartosz Stępień" userId="066a9c61-b19a-4ac7-9403-6352d0b8ce8d" providerId="ADAL" clId="{9F123135-2817-42F0-B1FC-95B2F51A4BC5}" dt="2025-05-06T12:31:02.474" v="857" actId="20577"/>
          <ac:spMkLst>
            <pc:docMk/>
            <pc:sldMk cId="3553341024" sldId="260"/>
            <ac:spMk id="38" creationId="{1B978D99-DDEF-4816-7C64-06391EC3EC69}"/>
          </ac:spMkLst>
        </pc:spChg>
        <pc:spChg chg="mod">
          <ac:chgData name="Bartosz Stępień" userId="066a9c61-b19a-4ac7-9403-6352d0b8ce8d" providerId="ADAL" clId="{9F123135-2817-42F0-B1FC-95B2F51A4BC5}" dt="2025-05-06T12:32:28.011" v="925" actId="20577"/>
          <ac:spMkLst>
            <pc:docMk/>
            <pc:sldMk cId="3553341024" sldId="260"/>
            <ac:spMk id="39" creationId="{D64F8D3B-56EE-B0E3-339F-D5EBC490F20B}"/>
          </ac:spMkLst>
        </pc:spChg>
      </pc:sldChg>
      <pc:sldChg chg="addSp delSp modSp add mod">
        <pc:chgData name="Bartosz Stępień" userId="066a9c61-b19a-4ac7-9403-6352d0b8ce8d" providerId="ADAL" clId="{9F123135-2817-42F0-B1FC-95B2F51A4BC5}" dt="2025-05-06T13:50:41.261" v="3519" actId="20577"/>
        <pc:sldMkLst>
          <pc:docMk/>
          <pc:sldMk cId="143765115" sldId="261"/>
        </pc:sldMkLst>
        <pc:spChg chg="mod">
          <ac:chgData name="Bartosz Stępień" userId="066a9c61-b19a-4ac7-9403-6352d0b8ce8d" providerId="ADAL" clId="{9F123135-2817-42F0-B1FC-95B2F51A4BC5}" dt="2025-05-06T13:50:41.261" v="3519" actId="20577"/>
          <ac:spMkLst>
            <pc:docMk/>
            <pc:sldMk cId="143765115" sldId="261"/>
            <ac:spMk id="38" creationId="{25315BC6-73F5-209D-662A-B7FDC2CE2957}"/>
          </ac:spMkLst>
        </pc:spChg>
        <pc:spChg chg="mod">
          <ac:chgData name="Bartosz Stępień" userId="066a9c61-b19a-4ac7-9403-6352d0b8ce8d" providerId="ADAL" clId="{9F123135-2817-42F0-B1FC-95B2F51A4BC5}" dt="2025-05-06T12:58:10.220" v="1555" actId="20577"/>
          <ac:spMkLst>
            <pc:docMk/>
            <pc:sldMk cId="143765115" sldId="261"/>
            <ac:spMk id="39" creationId="{6E8AABF6-ACCC-D75E-3FAD-5B6D3FCBF122}"/>
          </ac:spMkLst>
        </pc:spChg>
        <pc:picChg chg="del">
          <ac:chgData name="Bartosz Stępień" userId="066a9c61-b19a-4ac7-9403-6352d0b8ce8d" providerId="ADAL" clId="{9F123135-2817-42F0-B1FC-95B2F51A4BC5}" dt="2025-05-06T12:55:14.042" v="1267" actId="478"/>
          <ac:picMkLst>
            <pc:docMk/>
            <pc:sldMk cId="143765115" sldId="261"/>
            <ac:picMk id="3" creationId="{D76D9254-6064-E1DF-AB72-1D0358D04B65}"/>
          </ac:picMkLst>
        </pc:picChg>
        <pc:picChg chg="add mod">
          <ac:chgData name="Bartosz Stępień" userId="066a9c61-b19a-4ac7-9403-6352d0b8ce8d" providerId="ADAL" clId="{9F123135-2817-42F0-B1FC-95B2F51A4BC5}" dt="2025-05-06T13:31:58.104" v="1888" actId="962"/>
          <ac:picMkLst>
            <pc:docMk/>
            <pc:sldMk cId="143765115" sldId="261"/>
            <ac:picMk id="4" creationId="{9C66A891-72FD-AE35-CBAE-D9B70FF2D4A2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3:50:47.486" v="3533" actId="20577"/>
        <pc:sldMkLst>
          <pc:docMk/>
          <pc:sldMk cId="158214366" sldId="262"/>
        </pc:sldMkLst>
        <pc:spChg chg="add mod">
          <ac:chgData name="Bartosz Stępień" userId="066a9c61-b19a-4ac7-9403-6352d0b8ce8d" providerId="ADAL" clId="{9F123135-2817-42F0-B1FC-95B2F51A4BC5}" dt="2025-05-06T13:31:17.359" v="1692" actId="1076"/>
          <ac:spMkLst>
            <pc:docMk/>
            <pc:sldMk cId="158214366" sldId="262"/>
            <ac:spMk id="3" creationId="{49DB7256-414E-1F83-D307-2A858D5478FD}"/>
          </ac:spMkLst>
        </pc:spChg>
        <pc:spChg chg="mod">
          <ac:chgData name="Bartosz Stępień" userId="066a9c61-b19a-4ac7-9403-6352d0b8ce8d" providerId="ADAL" clId="{9F123135-2817-42F0-B1FC-95B2F51A4BC5}" dt="2025-05-06T13:50:47.486" v="3533" actId="20577"/>
          <ac:spMkLst>
            <pc:docMk/>
            <pc:sldMk cId="158214366" sldId="262"/>
            <ac:spMk id="38" creationId="{DC1B5B0F-6564-6280-AFB2-A677CD1DA988}"/>
          </ac:spMkLst>
        </pc:spChg>
        <pc:spChg chg="mod">
          <ac:chgData name="Bartosz Stępień" userId="066a9c61-b19a-4ac7-9403-6352d0b8ce8d" providerId="ADAL" clId="{9F123135-2817-42F0-B1FC-95B2F51A4BC5}" dt="2025-05-06T13:40:02.007" v="2735" actId="20577"/>
          <ac:spMkLst>
            <pc:docMk/>
            <pc:sldMk cId="158214366" sldId="262"/>
            <ac:spMk id="39" creationId="{492D8870-50C2-A65C-7A70-74413F481936}"/>
          </ac:spMkLst>
        </pc:spChg>
        <pc:picChg chg="del">
          <ac:chgData name="Bartosz Stępień" userId="066a9c61-b19a-4ac7-9403-6352d0b8ce8d" providerId="ADAL" clId="{9F123135-2817-42F0-B1FC-95B2F51A4BC5}" dt="2025-05-06T13:25:47.239" v="1676" actId="478"/>
          <ac:picMkLst>
            <pc:docMk/>
            <pc:sldMk cId="158214366" sldId="262"/>
            <ac:picMk id="4" creationId="{63057E66-3027-4967-7889-A2A4BAE060CA}"/>
          </ac:picMkLst>
        </pc:picChg>
        <pc:picChg chg="add mod">
          <ac:chgData name="Bartosz Stępień" userId="066a9c61-b19a-4ac7-9403-6352d0b8ce8d" providerId="ADAL" clId="{9F123135-2817-42F0-B1FC-95B2F51A4BC5}" dt="2025-05-06T13:39:53.736" v="2716" actId="1076"/>
          <ac:picMkLst>
            <pc:docMk/>
            <pc:sldMk cId="158214366" sldId="262"/>
            <ac:picMk id="2050" creationId="{AD73B542-962E-D78C-2458-8EB8ABA4D4A6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3:57:55.683" v="4195" actId="962"/>
        <pc:sldMkLst>
          <pc:docMk/>
          <pc:sldMk cId="3475345386" sldId="263"/>
        </pc:sldMkLst>
        <pc:spChg chg="del">
          <ac:chgData name="Bartosz Stępień" userId="066a9c61-b19a-4ac7-9403-6352d0b8ce8d" providerId="ADAL" clId="{9F123135-2817-42F0-B1FC-95B2F51A4BC5}" dt="2025-05-06T13:34:40.214" v="2192" actId="478"/>
          <ac:spMkLst>
            <pc:docMk/>
            <pc:sldMk cId="3475345386" sldId="263"/>
            <ac:spMk id="3" creationId="{D99CB83F-3AAB-32D7-BDA9-5E05B715DB9D}"/>
          </ac:spMkLst>
        </pc:spChg>
        <pc:spChg chg="mod">
          <ac:chgData name="Bartosz Stępień" userId="066a9c61-b19a-4ac7-9403-6352d0b8ce8d" providerId="ADAL" clId="{9F123135-2817-42F0-B1FC-95B2F51A4BC5}" dt="2025-05-06T13:50:52.717" v="3542" actId="20577"/>
          <ac:spMkLst>
            <pc:docMk/>
            <pc:sldMk cId="3475345386" sldId="263"/>
            <ac:spMk id="38" creationId="{35326F13-9C79-B921-E958-738D8BBA2AA3}"/>
          </ac:spMkLst>
        </pc:spChg>
        <pc:spChg chg="mod">
          <ac:chgData name="Bartosz Stępień" userId="066a9c61-b19a-4ac7-9403-6352d0b8ce8d" providerId="ADAL" clId="{9F123135-2817-42F0-B1FC-95B2F51A4BC5}" dt="2025-05-06T13:51:53.454" v="3782" actId="20577"/>
          <ac:spMkLst>
            <pc:docMk/>
            <pc:sldMk cId="3475345386" sldId="263"/>
            <ac:spMk id="39" creationId="{D0D49323-9F63-998B-02BE-06ABD226F010}"/>
          </ac:spMkLst>
        </pc:spChg>
        <pc:picChg chg="add del mod">
          <ac:chgData name="Bartosz Stępień" userId="066a9c61-b19a-4ac7-9403-6352d0b8ce8d" providerId="ADAL" clId="{9F123135-2817-42F0-B1FC-95B2F51A4BC5}" dt="2025-05-06T13:57:08.050" v="4113" actId="478"/>
          <ac:picMkLst>
            <pc:docMk/>
            <pc:sldMk cId="3475345386" sldId="263"/>
            <ac:picMk id="4" creationId="{376F2354-1B6E-0FCC-08CC-0D5AB3892201}"/>
          </ac:picMkLst>
        </pc:picChg>
        <pc:picChg chg="add del mod">
          <ac:chgData name="Bartosz Stępień" userId="066a9c61-b19a-4ac7-9403-6352d0b8ce8d" providerId="ADAL" clId="{9F123135-2817-42F0-B1FC-95B2F51A4BC5}" dt="2025-05-06T13:56:57.937" v="4112" actId="478"/>
          <ac:picMkLst>
            <pc:docMk/>
            <pc:sldMk cId="3475345386" sldId="263"/>
            <ac:picMk id="6" creationId="{DF38F0C6-7D23-AC76-38C9-6829D8E2D937}"/>
          </ac:picMkLst>
        </pc:picChg>
        <pc:picChg chg="add mod">
          <ac:chgData name="Bartosz Stępień" userId="066a9c61-b19a-4ac7-9403-6352d0b8ce8d" providerId="ADAL" clId="{9F123135-2817-42F0-B1FC-95B2F51A4BC5}" dt="2025-05-06T13:57:50.481" v="4168" actId="1076"/>
          <ac:picMkLst>
            <pc:docMk/>
            <pc:sldMk cId="3475345386" sldId="263"/>
            <ac:picMk id="8" creationId="{715C777B-831C-1C1D-F1A1-C382ABA09ED7}"/>
          </ac:picMkLst>
        </pc:picChg>
        <pc:picChg chg="add mod">
          <ac:chgData name="Bartosz Stępień" userId="066a9c61-b19a-4ac7-9403-6352d0b8ce8d" providerId="ADAL" clId="{9F123135-2817-42F0-B1FC-95B2F51A4BC5}" dt="2025-05-06T13:57:55.683" v="4195" actId="962"/>
          <ac:picMkLst>
            <pc:docMk/>
            <pc:sldMk cId="3475345386" sldId="263"/>
            <ac:picMk id="10" creationId="{8800E68A-0CFB-DC00-5253-EE31D229831F}"/>
          </ac:picMkLst>
        </pc:picChg>
        <pc:picChg chg="del">
          <ac:chgData name="Bartosz Stępień" userId="066a9c61-b19a-4ac7-9403-6352d0b8ce8d" providerId="ADAL" clId="{9F123135-2817-42F0-B1FC-95B2F51A4BC5}" dt="2025-05-06T13:34:38.821" v="2191" actId="478"/>
          <ac:picMkLst>
            <pc:docMk/>
            <pc:sldMk cId="3475345386" sldId="263"/>
            <ac:picMk id="2050" creationId="{348A21D3-BF3D-1EB3-31F1-F720481EDB24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3:52:30.350" v="3837" actId="1076"/>
        <pc:sldMkLst>
          <pc:docMk/>
          <pc:sldMk cId="2377782053" sldId="264"/>
        </pc:sldMkLst>
        <pc:spChg chg="mod">
          <ac:chgData name="Bartosz Stępień" userId="066a9c61-b19a-4ac7-9403-6352d0b8ce8d" providerId="ADAL" clId="{9F123135-2817-42F0-B1FC-95B2F51A4BC5}" dt="2025-05-06T13:52:10.269" v="3789" actId="20577"/>
          <ac:spMkLst>
            <pc:docMk/>
            <pc:sldMk cId="2377782053" sldId="264"/>
            <ac:spMk id="38" creationId="{FFE5F4A5-5433-CE6F-B3BD-FD5D00B2FECB}"/>
          </ac:spMkLst>
        </pc:spChg>
        <pc:spChg chg="mod">
          <ac:chgData name="Bartosz Stępień" userId="066a9c61-b19a-4ac7-9403-6352d0b8ce8d" providerId="ADAL" clId="{9F123135-2817-42F0-B1FC-95B2F51A4BC5}" dt="2025-05-06T13:52:30.350" v="3837" actId="1076"/>
          <ac:spMkLst>
            <pc:docMk/>
            <pc:sldMk cId="2377782053" sldId="264"/>
            <ac:spMk id="39" creationId="{8BB03C7A-9649-1784-6356-276A7452B188}"/>
          </ac:spMkLst>
        </pc:spChg>
        <pc:picChg chg="add mod">
          <ac:chgData name="Bartosz Stępień" userId="066a9c61-b19a-4ac7-9403-6352d0b8ce8d" providerId="ADAL" clId="{9F123135-2817-42F0-B1FC-95B2F51A4BC5}" dt="2025-05-06T13:52:28.582" v="3836" actId="1076"/>
          <ac:picMkLst>
            <pc:docMk/>
            <pc:sldMk cId="2377782053" sldId="264"/>
            <ac:picMk id="3" creationId="{F6F1C5F7-19D0-E17F-91FC-92500FEF27E5}"/>
          </ac:picMkLst>
        </pc:picChg>
        <pc:picChg chg="del">
          <ac:chgData name="Bartosz Stępień" userId="066a9c61-b19a-4ac7-9403-6352d0b8ce8d" providerId="ADAL" clId="{9F123135-2817-42F0-B1FC-95B2F51A4BC5}" dt="2025-05-06T13:35:58.711" v="2453" actId="478"/>
          <ac:picMkLst>
            <pc:docMk/>
            <pc:sldMk cId="2377782053" sldId="264"/>
            <ac:picMk id="4" creationId="{E8880A46-8915-6BFB-8A73-41C83FA0D9E4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3:52:46.104" v="3853" actId="1076"/>
        <pc:sldMkLst>
          <pc:docMk/>
          <pc:sldMk cId="3003193998" sldId="265"/>
        </pc:sldMkLst>
        <pc:spChg chg="mod">
          <ac:chgData name="Bartosz Stępień" userId="066a9c61-b19a-4ac7-9403-6352d0b8ce8d" providerId="ADAL" clId="{9F123135-2817-42F0-B1FC-95B2F51A4BC5}" dt="2025-05-06T13:52:36.143" v="3848" actId="20577"/>
          <ac:spMkLst>
            <pc:docMk/>
            <pc:sldMk cId="3003193998" sldId="265"/>
            <ac:spMk id="38" creationId="{C83164E2-DE14-BBEB-54EB-6F30BDDCA45A}"/>
          </ac:spMkLst>
        </pc:spChg>
        <pc:spChg chg="mod">
          <ac:chgData name="Bartosz Stępień" userId="066a9c61-b19a-4ac7-9403-6352d0b8ce8d" providerId="ADAL" clId="{9F123135-2817-42F0-B1FC-95B2F51A4BC5}" dt="2025-05-06T13:47:11.227" v="3148" actId="20577"/>
          <ac:spMkLst>
            <pc:docMk/>
            <pc:sldMk cId="3003193998" sldId="265"/>
            <ac:spMk id="39" creationId="{6C774EFD-A3F9-3E47-874C-321B297533C5}"/>
          </ac:spMkLst>
        </pc:spChg>
        <pc:picChg chg="del mod">
          <ac:chgData name="Bartosz Stępień" userId="066a9c61-b19a-4ac7-9403-6352d0b8ce8d" providerId="ADAL" clId="{9F123135-2817-42F0-B1FC-95B2F51A4BC5}" dt="2025-05-06T13:40:56.872" v="2788" actId="478"/>
          <ac:picMkLst>
            <pc:docMk/>
            <pc:sldMk cId="3003193998" sldId="265"/>
            <ac:picMk id="3" creationId="{EFBA39F3-EAF7-A533-85FB-39C3739B3C39}"/>
          </ac:picMkLst>
        </pc:picChg>
        <pc:picChg chg="add mod">
          <ac:chgData name="Bartosz Stępień" userId="066a9c61-b19a-4ac7-9403-6352d0b8ce8d" providerId="ADAL" clId="{9F123135-2817-42F0-B1FC-95B2F51A4BC5}" dt="2025-05-06T13:52:46.104" v="3853" actId="1076"/>
          <ac:picMkLst>
            <pc:docMk/>
            <pc:sldMk cId="3003193998" sldId="265"/>
            <ac:picMk id="4" creationId="{6D0E3FEB-5593-D5A0-4BE9-0C0DD4CE180D}"/>
          </ac:picMkLst>
        </pc:picChg>
      </pc:sldChg>
      <pc:sldChg chg="addSp modSp add mod">
        <pc:chgData name="Bartosz Stępień" userId="066a9c61-b19a-4ac7-9403-6352d0b8ce8d" providerId="ADAL" clId="{9F123135-2817-42F0-B1FC-95B2F51A4BC5}" dt="2025-05-06T13:52:57.919" v="3872" actId="20577"/>
        <pc:sldMkLst>
          <pc:docMk/>
          <pc:sldMk cId="2156685602" sldId="266"/>
        </pc:sldMkLst>
        <pc:spChg chg="mod">
          <ac:chgData name="Bartosz Stępień" userId="066a9c61-b19a-4ac7-9403-6352d0b8ce8d" providerId="ADAL" clId="{9F123135-2817-42F0-B1FC-95B2F51A4BC5}" dt="2025-05-06T13:52:57.919" v="3872" actId="20577"/>
          <ac:spMkLst>
            <pc:docMk/>
            <pc:sldMk cId="2156685602" sldId="266"/>
            <ac:spMk id="38" creationId="{96FD7A4B-440A-7225-9EE6-DA192A07B857}"/>
          </ac:spMkLst>
        </pc:spChg>
        <pc:spChg chg="mod">
          <ac:chgData name="Bartosz Stępień" userId="066a9c61-b19a-4ac7-9403-6352d0b8ce8d" providerId="ADAL" clId="{9F123135-2817-42F0-B1FC-95B2F51A4BC5}" dt="2025-05-06T13:44:59.387" v="3007" actId="20577"/>
          <ac:spMkLst>
            <pc:docMk/>
            <pc:sldMk cId="2156685602" sldId="266"/>
            <ac:spMk id="39" creationId="{9638CA3D-E781-3EE4-7378-3AF21F0656B4}"/>
          </ac:spMkLst>
        </pc:spChg>
        <pc:picChg chg="add mod">
          <ac:chgData name="Bartosz Stępień" userId="066a9c61-b19a-4ac7-9403-6352d0b8ce8d" providerId="ADAL" clId="{9F123135-2817-42F0-B1FC-95B2F51A4BC5}" dt="2025-05-06T13:45:38.188" v="3108" actId="962"/>
          <ac:picMkLst>
            <pc:docMk/>
            <pc:sldMk cId="2156685602" sldId="266"/>
            <ac:picMk id="3" creationId="{94DB3518-7089-A431-A04A-31AEB1EE0A9F}"/>
          </ac:picMkLst>
        </pc:picChg>
      </pc:sldChg>
      <pc:sldChg chg="modSp add mod">
        <pc:chgData name="Bartosz Stępień" userId="066a9c61-b19a-4ac7-9403-6352d0b8ce8d" providerId="ADAL" clId="{9F123135-2817-42F0-B1FC-95B2F51A4BC5}" dt="2025-05-06T13:53:55.679" v="3913" actId="20577"/>
        <pc:sldMkLst>
          <pc:docMk/>
          <pc:sldMk cId="3239061002" sldId="267"/>
        </pc:sldMkLst>
        <pc:spChg chg="mod">
          <ac:chgData name="Bartosz Stępień" userId="066a9c61-b19a-4ac7-9403-6352d0b8ce8d" providerId="ADAL" clId="{9F123135-2817-42F0-B1FC-95B2F51A4BC5}" dt="2025-05-06T13:53:55.679" v="3913" actId="20577"/>
          <ac:spMkLst>
            <pc:docMk/>
            <pc:sldMk cId="3239061002" sldId="267"/>
            <ac:spMk id="38" creationId="{1E8AF8D8-2107-9469-7C0C-94CB77006DEF}"/>
          </ac:spMkLst>
        </pc:spChg>
        <pc:spChg chg="mod">
          <ac:chgData name="Bartosz Stępień" userId="066a9c61-b19a-4ac7-9403-6352d0b8ce8d" providerId="ADAL" clId="{9F123135-2817-42F0-B1FC-95B2F51A4BC5}" dt="2025-05-06T13:49:29.084" v="3416" actId="20577"/>
          <ac:spMkLst>
            <pc:docMk/>
            <pc:sldMk cId="3239061002" sldId="267"/>
            <ac:spMk id="39" creationId="{45542580-A2FB-CE9A-F16A-0E9E72C236E1}"/>
          </ac:spMkLst>
        </pc:spChg>
      </pc:sldChg>
      <pc:sldChg chg="addSp modSp add mod">
        <pc:chgData name="Bartosz Stępień" userId="066a9c61-b19a-4ac7-9403-6352d0b8ce8d" providerId="ADAL" clId="{9F123135-2817-42F0-B1FC-95B2F51A4BC5}" dt="2025-05-06T13:56:23.106" v="4110" actId="14100"/>
        <pc:sldMkLst>
          <pc:docMk/>
          <pc:sldMk cId="1029517469" sldId="268"/>
        </pc:sldMkLst>
        <pc:spChg chg="mod">
          <ac:chgData name="Bartosz Stępień" userId="066a9c61-b19a-4ac7-9403-6352d0b8ce8d" providerId="ADAL" clId="{9F123135-2817-42F0-B1FC-95B2F51A4BC5}" dt="2025-05-06T13:56:23.106" v="4110" actId="14100"/>
          <ac:spMkLst>
            <pc:docMk/>
            <pc:sldMk cId="1029517469" sldId="268"/>
            <ac:spMk id="38" creationId="{D52DE396-D45E-A363-E336-ED29B128E129}"/>
          </ac:spMkLst>
        </pc:spChg>
        <pc:spChg chg="mod">
          <ac:chgData name="Bartosz Stępień" userId="066a9c61-b19a-4ac7-9403-6352d0b8ce8d" providerId="ADAL" clId="{9F123135-2817-42F0-B1FC-95B2F51A4BC5}" dt="2025-05-06T13:55:59.443" v="4088" actId="14100"/>
          <ac:spMkLst>
            <pc:docMk/>
            <pc:sldMk cId="1029517469" sldId="268"/>
            <ac:spMk id="39" creationId="{6DEBF099-E291-6DB4-F6E1-ADA5EE2177EB}"/>
          </ac:spMkLst>
        </pc:spChg>
        <pc:picChg chg="add mod">
          <ac:chgData name="Bartosz Stępień" userId="066a9c61-b19a-4ac7-9403-6352d0b8ce8d" providerId="ADAL" clId="{9F123135-2817-42F0-B1FC-95B2F51A4BC5}" dt="2025-05-06T13:56:01.888" v="4090" actId="14100"/>
          <ac:picMkLst>
            <pc:docMk/>
            <pc:sldMk cId="1029517469" sldId="268"/>
            <ac:picMk id="3" creationId="{FE6F067C-52C7-1F29-C074-3EDB850DE6B8}"/>
          </ac:picMkLst>
        </pc:picChg>
      </pc:sldChg>
      <pc:sldChg chg="delSp modSp add mod">
        <pc:chgData name="Bartosz Stępień" userId="066a9c61-b19a-4ac7-9403-6352d0b8ce8d" providerId="ADAL" clId="{9F123135-2817-42F0-B1FC-95B2F51A4BC5}" dt="2025-05-06T14:01:37.461" v="4595" actId="20577"/>
        <pc:sldMkLst>
          <pc:docMk/>
          <pc:sldMk cId="70335377" sldId="269"/>
        </pc:sldMkLst>
        <pc:spChg chg="mod">
          <ac:chgData name="Bartosz Stępień" userId="066a9c61-b19a-4ac7-9403-6352d0b8ce8d" providerId="ADAL" clId="{9F123135-2817-42F0-B1FC-95B2F51A4BC5}" dt="2025-05-06T13:58:42.147" v="4215" actId="20577"/>
          <ac:spMkLst>
            <pc:docMk/>
            <pc:sldMk cId="70335377" sldId="269"/>
            <ac:spMk id="38" creationId="{8D29107E-C6EC-1641-803C-8B27EC5A48DB}"/>
          </ac:spMkLst>
        </pc:spChg>
        <pc:spChg chg="mod">
          <ac:chgData name="Bartosz Stępień" userId="066a9c61-b19a-4ac7-9403-6352d0b8ce8d" providerId="ADAL" clId="{9F123135-2817-42F0-B1FC-95B2F51A4BC5}" dt="2025-05-06T14:01:37.461" v="4595" actId="20577"/>
          <ac:spMkLst>
            <pc:docMk/>
            <pc:sldMk cId="70335377" sldId="269"/>
            <ac:spMk id="39" creationId="{525E0C27-4A57-75BA-FCCA-5BF81EA95BEE}"/>
          </ac:spMkLst>
        </pc:spChg>
        <pc:picChg chg="del">
          <ac:chgData name="Bartosz Stępień" userId="066a9c61-b19a-4ac7-9403-6352d0b8ce8d" providerId="ADAL" clId="{9F123135-2817-42F0-B1FC-95B2F51A4BC5}" dt="2025-05-06T13:58:44.385" v="4216" actId="478"/>
          <ac:picMkLst>
            <pc:docMk/>
            <pc:sldMk cId="70335377" sldId="269"/>
            <ac:picMk id="3" creationId="{BA9EF83A-C69F-6698-D202-C69DF1C9AF32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4:06:20.601" v="4752" actId="20577"/>
        <pc:sldMkLst>
          <pc:docMk/>
          <pc:sldMk cId="2907978276" sldId="270"/>
        </pc:sldMkLst>
        <pc:spChg chg="add del mod">
          <ac:chgData name="Bartosz Stępień" userId="066a9c61-b19a-4ac7-9403-6352d0b8ce8d" providerId="ADAL" clId="{9F123135-2817-42F0-B1FC-95B2F51A4BC5}" dt="2025-05-06T14:02:48.662" v="4660" actId="478"/>
          <ac:spMkLst>
            <pc:docMk/>
            <pc:sldMk cId="2907978276" sldId="270"/>
            <ac:spMk id="3" creationId="{6E57E7E6-D78E-473B-FA95-01203CE9C36B}"/>
          </ac:spMkLst>
        </pc:spChg>
        <pc:spChg chg="mod">
          <ac:chgData name="Bartosz Stępień" userId="066a9c61-b19a-4ac7-9403-6352d0b8ce8d" providerId="ADAL" clId="{9F123135-2817-42F0-B1FC-95B2F51A4BC5}" dt="2025-05-06T14:06:20.601" v="4752" actId="20577"/>
          <ac:spMkLst>
            <pc:docMk/>
            <pc:sldMk cId="2907978276" sldId="270"/>
            <ac:spMk id="38" creationId="{AE007E1E-6802-9994-265F-50C922A38A81}"/>
          </ac:spMkLst>
        </pc:spChg>
        <pc:spChg chg="del">
          <ac:chgData name="Bartosz Stępień" userId="066a9c61-b19a-4ac7-9403-6352d0b8ce8d" providerId="ADAL" clId="{9F123135-2817-42F0-B1FC-95B2F51A4BC5}" dt="2025-05-06T14:02:46.441" v="4659" actId="478"/>
          <ac:spMkLst>
            <pc:docMk/>
            <pc:sldMk cId="2907978276" sldId="270"/>
            <ac:spMk id="39" creationId="{D5EE61FE-E193-697C-EC25-9B2F3B12D807}"/>
          </ac:spMkLst>
        </pc:spChg>
        <pc:picChg chg="add mod">
          <ac:chgData name="Bartosz Stępień" userId="066a9c61-b19a-4ac7-9403-6352d0b8ce8d" providerId="ADAL" clId="{9F123135-2817-42F0-B1FC-95B2F51A4BC5}" dt="2025-05-06T14:06:14.032" v="4730" actId="1076"/>
          <ac:picMkLst>
            <pc:docMk/>
            <pc:sldMk cId="2907978276" sldId="270"/>
            <ac:picMk id="5" creationId="{345B9904-525F-9311-994C-0036E8F656B7}"/>
          </ac:picMkLst>
        </pc:picChg>
        <pc:picChg chg="add mod">
          <ac:chgData name="Bartosz Stępień" userId="066a9c61-b19a-4ac7-9403-6352d0b8ce8d" providerId="ADAL" clId="{9F123135-2817-42F0-B1FC-95B2F51A4BC5}" dt="2025-05-06T14:06:15.280" v="4731" actId="1076"/>
          <ac:picMkLst>
            <pc:docMk/>
            <pc:sldMk cId="2907978276" sldId="270"/>
            <ac:picMk id="7" creationId="{02E5FD28-8B8C-5288-AA6F-578CE98B30D0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4:13:19.937" v="5160" actId="12"/>
        <pc:sldMkLst>
          <pc:docMk/>
          <pc:sldMk cId="615583873" sldId="271"/>
        </pc:sldMkLst>
        <pc:spChg chg="add del">
          <ac:chgData name="Bartosz Stępień" userId="066a9c61-b19a-4ac7-9403-6352d0b8ce8d" providerId="ADAL" clId="{9F123135-2817-42F0-B1FC-95B2F51A4BC5}" dt="2025-05-06T14:10:14.095" v="4774" actId="22"/>
          <ac:spMkLst>
            <pc:docMk/>
            <pc:sldMk cId="615583873" sldId="271"/>
            <ac:spMk id="3" creationId="{6D8B6F46-7EDF-A83A-6FFD-099ADB1F566E}"/>
          </ac:spMkLst>
        </pc:spChg>
        <pc:spChg chg="add mod">
          <ac:chgData name="Bartosz Stępień" userId="066a9c61-b19a-4ac7-9403-6352d0b8ce8d" providerId="ADAL" clId="{9F123135-2817-42F0-B1FC-95B2F51A4BC5}" dt="2025-05-06T14:13:19.937" v="5160" actId="12"/>
          <ac:spMkLst>
            <pc:docMk/>
            <pc:sldMk cId="615583873" sldId="271"/>
            <ac:spMk id="4" creationId="{363DB8DF-6ED6-5E5A-4677-22C6E8EE3F0A}"/>
          </ac:spMkLst>
        </pc:spChg>
        <pc:spChg chg="mod">
          <ac:chgData name="Bartosz Stępień" userId="066a9c61-b19a-4ac7-9403-6352d0b8ce8d" providerId="ADAL" clId="{9F123135-2817-42F0-B1FC-95B2F51A4BC5}" dt="2025-05-06T14:06:36.135" v="4770" actId="20577"/>
          <ac:spMkLst>
            <pc:docMk/>
            <pc:sldMk cId="615583873" sldId="271"/>
            <ac:spMk id="38" creationId="{270F7E7F-A463-A948-292B-F7223DE93144}"/>
          </ac:spMkLst>
        </pc:spChg>
        <pc:picChg chg="del">
          <ac:chgData name="Bartosz Stępień" userId="066a9c61-b19a-4ac7-9403-6352d0b8ce8d" providerId="ADAL" clId="{9F123135-2817-42F0-B1FC-95B2F51A4BC5}" dt="2025-05-06T14:06:37.912" v="4771" actId="478"/>
          <ac:picMkLst>
            <pc:docMk/>
            <pc:sldMk cId="615583873" sldId="271"/>
            <ac:picMk id="5" creationId="{F7210575-51B7-CDF1-9A87-F146D93216CC}"/>
          </ac:picMkLst>
        </pc:picChg>
        <pc:picChg chg="del">
          <ac:chgData name="Bartosz Stępień" userId="066a9c61-b19a-4ac7-9403-6352d0b8ce8d" providerId="ADAL" clId="{9F123135-2817-42F0-B1FC-95B2F51A4BC5}" dt="2025-05-06T14:06:38.456" v="4772" actId="478"/>
          <ac:picMkLst>
            <pc:docMk/>
            <pc:sldMk cId="615583873" sldId="271"/>
            <ac:picMk id="7" creationId="{457A77FF-5CB8-28E9-9D3C-ECF5CC80ED12}"/>
          </ac:picMkLst>
        </pc:picChg>
      </pc:sldChg>
      <pc:sldChg chg="modSp add mod">
        <pc:chgData name="Bartosz Stępień" userId="066a9c61-b19a-4ac7-9403-6352d0b8ce8d" providerId="ADAL" clId="{9F123135-2817-42F0-B1FC-95B2F51A4BC5}" dt="2025-05-06T14:16:39.490" v="5320" actId="5793"/>
        <pc:sldMkLst>
          <pc:docMk/>
          <pc:sldMk cId="135621522" sldId="272"/>
        </pc:sldMkLst>
        <pc:spChg chg="mod">
          <ac:chgData name="Bartosz Stępień" userId="066a9c61-b19a-4ac7-9403-6352d0b8ce8d" providerId="ADAL" clId="{9F123135-2817-42F0-B1FC-95B2F51A4BC5}" dt="2025-05-06T14:16:39.490" v="5320" actId="5793"/>
          <ac:spMkLst>
            <pc:docMk/>
            <pc:sldMk cId="135621522" sldId="272"/>
            <ac:spMk id="4" creationId="{354E09C6-3933-142B-B857-EE977067B15E}"/>
          </ac:spMkLst>
        </pc:spChg>
      </pc:sldChg>
      <pc:sldChg chg="addSp delSp modSp add mod">
        <pc:chgData name="Bartosz Stępień" userId="066a9c61-b19a-4ac7-9403-6352d0b8ce8d" providerId="ADAL" clId="{9F123135-2817-42F0-B1FC-95B2F51A4BC5}" dt="2025-05-06T14:26:23.040" v="5756" actId="962"/>
        <pc:sldMkLst>
          <pc:docMk/>
          <pc:sldMk cId="3466400468" sldId="273"/>
        </pc:sldMkLst>
        <pc:spChg chg="add del mod">
          <ac:chgData name="Bartosz Stępień" userId="066a9c61-b19a-4ac7-9403-6352d0b8ce8d" providerId="ADAL" clId="{9F123135-2817-42F0-B1FC-95B2F51A4BC5}" dt="2025-05-06T14:22:14.426" v="5325"/>
          <ac:spMkLst>
            <pc:docMk/>
            <pc:sldMk cId="3466400468" sldId="273"/>
            <ac:spMk id="3" creationId="{3A98C21C-C801-6265-0017-BD6C6EE4CD7A}"/>
          </ac:spMkLst>
        </pc:spChg>
        <pc:spChg chg="del mod">
          <ac:chgData name="Bartosz Stępień" userId="066a9c61-b19a-4ac7-9403-6352d0b8ce8d" providerId="ADAL" clId="{9F123135-2817-42F0-B1FC-95B2F51A4BC5}" dt="2025-05-06T14:22:11.211" v="5323" actId="478"/>
          <ac:spMkLst>
            <pc:docMk/>
            <pc:sldMk cId="3466400468" sldId="273"/>
            <ac:spMk id="4" creationId="{94F8446F-F896-4452-4B23-E0084E83BCC4}"/>
          </ac:spMkLst>
        </pc:spChg>
        <pc:spChg chg="add">
          <ac:chgData name="Bartosz Stępień" userId="066a9c61-b19a-4ac7-9403-6352d0b8ce8d" providerId="ADAL" clId="{9F123135-2817-42F0-B1FC-95B2F51A4BC5}" dt="2025-05-06T14:22:11.976" v="5324"/>
          <ac:spMkLst>
            <pc:docMk/>
            <pc:sldMk cId="3466400468" sldId="273"/>
            <ac:spMk id="5" creationId="{E4D3A596-6418-917F-052B-7AE1A43B8589}"/>
          </ac:spMkLst>
        </pc:spChg>
        <pc:spChg chg="add del mod">
          <ac:chgData name="Bartosz Stępień" userId="066a9c61-b19a-4ac7-9403-6352d0b8ce8d" providerId="ADAL" clId="{9F123135-2817-42F0-B1FC-95B2F51A4BC5}" dt="2025-05-06T14:22:17.190" v="5326" actId="478"/>
          <ac:spMkLst>
            <pc:docMk/>
            <pc:sldMk cId="3466400468" sldId="273"/>
            <ac:spMk id="6" creationId="{A3CE23D8-39C5-7A7C-6F71-8496DA333E35}"/>
          </ac:spMkLst>
        </pc:spChg>
        <pc:picChg chg="add mod">
          <ac:chgData name="Bartosz Stępień" userId="066a9c61-b19a-4ac7-9403-6352d0b8ce8d" providerId="ADAL" clId="{9F123135-2817-42F0-B1FC-95B2F51A4BC5}" dt="2025-05-06T14:26:23.040" v="5756" actId="962"/>
          <ac:picMkLst>
            <pc:docMk/>
            <pc:sldMk cId="3466400468" sldId="273"/>
            <ac:picMk id="8" creationId="{080C810F-6DAC-1B4A-2633-96FB53F9C03B}"/>
          </ac:picMkLst>
        </pc:picChg>
        <pc:picChg chg="add mod">
          <ac:chgData name="Bartosz Stępień" userId="066a9c61-b19a-4ac7-9403-6352d0b8ce8d" providerId="ADAL" clId="{9F123135-2817-42F0-B1FC-95B2F51A4BC5}" dt="2025-05-06T14:26:01.165" v="5710" actId="962"/>
          <ac:picMkLst>
            <pc:docMk/>
            <pc:sldMk cId="3466400468" sldId="273"/>
            <ac:picMk id="10" creationId="{49A4A592-ACED-2E42-AEA9-9FA3C3CB3CCF}"/>
          </ac:picMkLst>
        </pc:picChg>
        <pc:picChg chg="add mod">
          <ac:chgData name="Bartosz Stępień" userId="066a9c61-b19a-4ac7-9403-6352d0b8ce8d" providerId="ADAL" clId="{9F123135-2817-42F0-B1FC-95B2F51A4BC5}" dt="2025-05-06T14:26:13.037" v="5732" actId="962"/>
          <ac:picMkLst>
            <pc:docMk/>
            <pc:sldMk cId="3466400468" sldId="273"/>
            <ac:picMk id="12" creationId="{2EA2A6BD-EC4E-EF35-7BB1-B5BC43F7D76C}"/>
          </ac:picMkLst>
        </pc:picChg>
        <pc:picChg chg="add mod">
          <ac:chgData name="Bartosz Stępień" userId="066a9c61-b19a-4ac7-9403-6352d0b8ce8d" providerId="ADAL" clId="{9F123135-2817-42F0-B1FC-95B2F51A4BC5}" dt="2025-05-06T14:26:08.620" v="5718" actId="962"/>
          <ac:picMkLst>
            <pc:docMk/>
            <pc:sldMk cId="3466400468" sldId="273"/>
            <ac:picMk id="14" creationId="{DB76AD6A-02FA-DED8-59E5-46FA836785BE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4:25:35.386" v="5660" actId="20577"/>
        <pc:sldMkLst>
          <pc:docMk/>
          <pc:sldMk cId="797829023" sldId="274"/>
        </pc:sldMkLst>
        <pc:spChg chg="add mod">
          <ac:chgData name="Bartosz Stępień" userId="066a9c61-b19a-4ac7-9403-6352d0b8ce8d" providerId="ADAL" clId="{9F123135-2817-42F0-B1FC-95B2F51A4BC5}" dt="2025-05-06T14:25:35.386" v="5660" actId="20577"/>
          <ac:spMkLst>
            <pc:docMk/>
            <pc:sldMk cId="797829023" sldId="274"/>
            <ac:spMk id="2" creationId="{ABF8D62E-96F5-F09B-E41C-85392DD720E2}"/>
          </ac:spMkLst>
        </pc:spChg>
        <pc:spChg chg="mod">
          <ac:chgData name="Bartosz Stępień" userId="066a9c61-b19a-4ac7-9403-6352d0b8ce8d" providerId="ADAL" clId="{9F123135-2817-42F0-B1FC-95B2F51A4BC5}" dt="2025-05-06T14:23:42.217" v="5364" actId="20577"/>
          <ac:spMkLst>
            <pc:docMk/>
            <pc:sldMk cId="797829023" sldId="274"/>
            <ac:spMk id="38" creationId="{6CB7F61B-E31A-6FCC-5561-C0869A4ECC98}"/>
          </ac:spMkLst>
        </pc:spChg>
        <pc:picChg chg="del">
          <ac:chgData name="Bartosz Stępień" userId="066a9c61-b19a-4ac7-9403-6352d0b8ce8d" providerId="ADAL" clId="{9F123135-2817-42F0-B1FC-95B2F51A4BC5}" dt="2025-05-06T14:23:46.200" v="5368" actId="478"/>
          <ac:picMkLst>
            <pc:docMk/>
            <pc:sldMk cId="797829023" sldId="274"/>
            <ac:picMk id="8" creationId="{DB7FB97C-F770-F9CF-F15C-F874170C903D}"/>
          </ac:picMkLst>
        </pc:picChg>
        <pc:picChg chg="del">
          <ac:chgData name="Bartosz Stępień" userId="066a9c61-b19a-4ac7-9403-6352d0b8ce8d" providerId="ADAL" clId="{9F123135-2817-42F0-B1FC-95B2F51A4BC5}" dt="2025-05-06T14:23:44.488" v="5365" actId="478"/>
          <ac:picMkLst>
            <pc:docMk/>
            <pc:sldMk cId="797829023" sldId="274"/>
            <ac:picMk id="10" creationId="{8AA48C61-44A7-9BDE-B90B-31D460821E51}"/>
          </ac:picMkLst>
        </pc:picChg>
        <pc:picChg chg="del">
          <ac:chgData name="Bartosz Stępień" userId="066a9c61-b19a-4ac7-9403-6352d0b8ce8d" providerId="ADAL" clId="{9F123135-2817-42F0-B1FC-95B2F51A4BC5}" dt="2025-05-06T14:23:45.672" v="5367" actId="478"/>
          <ac:picMkLst>
            <pc:docMk/>
            <pc:sldMk cId="797829023" sldId="274"/>
            <ac:picMk id="12" creationId="{F8FAC552-6A14-ED87-2D3A-305D77B98F5C}"/>
          </ac:picMkLst>
        </pc:picChg>
        <pc:picChg chg="del">
          <ac:chgData name="Bartosz Stępień" userId="066a9c61-b19a-4ac7-9403-6352d0b8ce8d" providerId="ADAL" clId="{9F123135-2817-42F0-B1FC-95B2F51A4BC5}" dt="2025-05-06T14:23:45.208" v="5366" actId="478"/>
          <ac:picMkLst>
            <pc:docMk/>
            <pc:sldMk cId="797829023" sldId="274"/>
            <ac:picMk id="14" creationId="{A083DFDE-C88D-6ED0-39F3-FE8C9BA0B27F}"/>
          </ac:picMkLst>
        </pc:picChg>
      </pc:sldChg>
      <pc:sldChg chg="addSp delSp modSp add mod">
        <pc:chgData name="Bartosz Stępień" userId="066a9c61-b19a-4ac7-9403-6352d0b8ce8d" providerId="ADAL" clId="{9F123135-2817-42F0-B1FC-95B2F51A4BC5}" dt="2025-05-06T14:25:53.209" v="5674" actId="20577"/>
        <pc:sldMkLst>
          <pc:docMk/>
          <pc:sldMk cId="122080344" sldId="275"/>
        </pc:sldMkLst>
        <pc:spChg chg="del mod">
          <ac:chgData name="Bartosz Stępień" userId="066a9c61-b19a-4ac7-9403-6352d0b8ce8d" providerId="ADAL" clId="{9F123135-2817-42F0-B1FC-95B2F51A4BC5}" dt="2025-05-06T14:25:43.787" v="5664" actId="478"/>
          <ac:spMkLst>
            <pc:docMk/>
            <pc:sldMk cId="122080344" sldId="275"/>
            <ac:spMk id="2" creationId="{44DEF27D-A039-C972-BCEC-D9D31FC152B4}"/>
          </ac:spMkLst>
        </pc:spChg>
        <pc:spChg chg="add del mod">
          <ac:chgData name="Bartosz Stępień" userId="066a9c61-b19a-4ac7-9403-6352d0b8ce8d" providerId="ADAL" clId="{9F123135-2817-42F0-B1FC-95B2F51A4BC5}" dt="2025-05-06T14:25:45.547" v="5665" actId="478"/>
          <ac:spMkLst>
            <pc:docMk/>
            <pc:sldMk cId="122080344" sldId="275"/>
            <ac:spMk id="4" creationId="{85678CB1-BB91-9872-EEAB-83BCBCFA7B13}"/>
          </ac:spMkLst>
        </pc:spChg>
        <pc:spChg chg="mod">
          <ac:chgData name="Bartosz Stępień" userId="066a9c61-b19a-4ac7-9403-6352d0b8ce8d" providerId="ADAL" clId="{9F123135-2817-42F0-B1FC-95B2F51A4BC5}" dt="2025-05-06T14:25:53.209" v="5674" actId="20577"/>
          <ac:spMkLst>
            <pc:docMk/>
            <pc:sldMk cId="122080344" sldId="275"/>
            <ac:spMk id="38" creationId="{9A800B90-B34E-0C15-11AC-C2064E408D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ptos"/>
      </a:defRPr>
    </a:lvl1pPr>
    <a:lvl2pPr indent="228600" latinLnBrk="0">
      <a:defRPr sz="1200">
        <a:latin typeface="+mn-lt"/>
        <a:ea typeface="+mn-ea"/>
        <a:cs typeface="+mn-cs"/>
        <a:sym typeface="Aptos"/>
      </a:defRPr>
    </a:lvl2pPr>
    <a:lvl3pPr indent="457200" latinLnBrk="0">
      <a:defRPr sz="1200">
        <a:latin typeface="+mn-lt"/>
        <a:ea typeface="+mn-ea"/>
        <a:cs typeface="+mn-cs"/>
        <a:sym typeface="Aptos"/>
      </a:defRPr>
    </a:lvl3pPr>
    <a:lvl4pPr indent="685800" latinLnBrk="0">
      <a:defRPr sz="1200">
        <a:latin typeface="+mn-lt"/>
        <a:ea typeface="+mn-ea"/>
        <a:cs typeface="+mn-cs"/>
        <a:sym typeface="Aptos"/>
      </a:defRPr>
    </a:lvl4pPr>
    <a:lvl5pPr indent="914400" latinLnBrk="0">
      <a:defRPr sz="1200">
        <a:latin typeface="+mn-lt"/>
        <a:ea typeface="+mn-ea"/>
        <a:cs typeface="+mn-cs"/>
        <a:sym typeface="Aptos"/>
      </a:defRPr>
    </a:lvl5pPr>
    <a:lvl6pPr indent="1143000" latinLnBrk="0">
      <a:defRPr sz="1200">
        <a:latin typeface="+mn-lt"/>
        <a:ea typeface="+mn-ea"/>
        <a:cs typeface="+mn-cs"/>
        <a:sym typeface="Aptos"/>
      </a:defRPr>
    </a:lvl6pPr>
    <a:lvl7pPr indent="1371600" latinLnBrk="0">
      <a:defRPr sz="1200">
        <a:latin typeface="+mn-lt"/>
        <a:ea typeface="+mn-ea"/>
        <a:cs typeface="+mn-cs"/>
        <a:sym typeface="Aptos"/>
      </a:defRPr>
    </a:lvl7pPr>
    <a:lvl8pPr indent="1600200" latinLnBrk="0">
      <a:defRPr sz="1200">
        <a:latin typeface="+mn-lt"/>
        <a:ea typeface="+mn-ea"/>
        <a:cs typeface="+mn-cs"/>
        <a:sym typeface="Aptos"/>
      </a:defRPr>
    </a:lvl8pPr>
    <a:lvl9pPr indent="1828800" latinLnBrk="0">
      <a:defRPr sz="12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wystąpienia"/>
          <p:cNvSpPr txBox="1">
            <a:spLocks noGrp="1"/>
          </p:cNvSpPr>
          <p:nvPr>
            <p:ph type="title" hasCustomPrompt="1"/>
          </p:nvPr>
        </p:nvSpPr>
        <p:spPr>
          <a:xfrm>
            <a:off x="370614" y="2890148"/>
            <a:ext cx="5816602" cy="2387601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Tytuł wystąpienia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4500" y="5528469"/>
            <a:ext cx="5994400" cy="165576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0" indent="0">
              <a:buSzTx/>
              <a:buNone/>
              <a:defRPr sz="2400"/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2400"/>
            </a:lvl4pPr>
            <a:lvl5pPr marL="0" indent="0">
              <a:buSzTx/>
              <a:buNone/>
              <a:defRPr sz="2400"/>
            </a:lvl5pPr>
          </a:lstStyle>
          <a:p>
            <a:r>
              <a:t>AutorOrganizacja/Instytucja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Obrazek" descr="Obra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083" y="5999815"/>
            <a:ext cx="1318419" cy="492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razek" descr="Obra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805" y="5755164"/>
            <a:ext cx="1807091" cy="982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87" y="677281"/>
            <a:ext cx="4552824" cy="455282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slajd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Tytuł slajdu</a:t>
            </a:r>
          </a:p>
        </p:txBody>
      </p:sp>
      <p:sp>
        <p:nvSpPr>
          <p:cNvPr id="25" name="Treść - poziom 1…"/>
          <p:cNvSpPr txBox="1">
            <a:spLocks noGrp="1"/>
          </p:cNvSpPr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slajdu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7628792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Tytuł slajdu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7628792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slajdu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" name="Obrazek" descr="Obra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969" y="-915015"/>
            <a:ext cx="7905041" cy="790504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757575"/>
                </a:solidFill>
                <a:latin typeface="+mn-lt"/>
                <a:ea typeface="+mn-ea"/>
                <a:cs typeface="+mn-cs"/>
                <a:sym typeface="Apto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62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801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78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ytuł 7"/>
          <p:cNvSpPr txBox="1">
            <a:spLocks noGrp="1"/>
          </p:cNvSpPr>
          <p:nvPr>
            <p:ph type="ctrTitle"/>
          </p:nvPr>
        </p:nvSpPr>
        <p:spPr>
          <a:xfrm>
            <a:off x="370612" y="2059702"/>
            <a:ext cx="6445443" cy="23876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3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Standardy dostępności dla polityki spójności 2021-2027. Wymagania w projektach współfinasowanych z środków UE</a:t>
            </a:r>
            <a:endParaRPr lang="pl-P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Podtytuł 8"/>
          <p:cNvSpPr txBox="1">
            <a:spLocks noGrp="1"/>
          </p:cNvSpPr>
          <p:nvPr>
            <p:ph type="subTitle" sz="quarter" idx="1"/>
          </p:nvPr>
        </p:nvSpPr>
        <p:spPr>
          <a:xfrm>
            <a:off x="444497" y="4698026"/>
            <a:ext cx="5994405" cy="165576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pl-PL" dirty="0"/>
              <a:t>Bartek Stępień</a:t>
            </a:r>
            <a:endParaRPr dirty="0"/>
          </a:p>
          <a:p>
            <a:r>
              <a:rPr lang="pl-PL" dirty="0"/>
              <a:t>Uniwersytet Łódzki/Spółdzielnia Socjalna </a:t>
            </a:r>
            <a:r>
              <a:rPr lang="pl-PL" dirty="0" err="1"/>
              <a:t>Fado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3B6AF-AD5D-EA44-8188-1CC81566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C83164E2-DE14-BBEB-54EB-6F30BDDCA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Klawiatura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6C774EFD-A3F9-3E47-874C-321B297533C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7198896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Wszystko musi być osiągalne za pomocą klawiatury, a fokus musi być dobrze widoczny</a:t>
            </a:r>
          </a:p>
        </p:txBody>
      </p:sp>
      <p:pic>
        <p:nvPicPr>
          <p:cNvPr id="4" name="Obraz 3" descr="menu programu">
            <a:extLst>
              <a:ext uri="{FF2B5EF4-FFF2-40B4-BE49-F238E27FC236}">
                <a16:creationId xmlns:a16="http://schemas.microsoft.com/office/drawing/2014/main" id="{6D0E3FEB-5593-D5A0-4BE9-0C0DD4CE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234" y="2349500"/>
            <a:ext cx="4181366" cy="28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939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5EFF5D-E77E-81F7-288E-50F8310F9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96FD7A4B-440A-7225-9EE6-DA192A07B8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Łatwość obsługi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9638CA3D-E781-3EE4-7378-3AF21F0656B4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7198896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Obowiązkowe </a:t>
            </a:r>
            <a:r>
              <a:rPr lang="pl-PL" dirty="0" err="1"/>
              <a:t>skiplinki</a:t>
            </a:r>
            <a:endParaRPr lang="pl-PL" dirty="0"/>
          </a:p>
        </p:txBody>
      </p:sp>
      <p:pic>
        <p:nvPicPr>
          <p:cNvPr id="3" name="Obraz 2" descr="fragment strony www o dostępności w wordpresie">
            <a:extLst>
              <a:ext uri="{FF2B5EF4-FFF2-40B4-BE49-F238E27FC236}">
                <a16:creationId xmlns:a16="http://schemas.microsoft.com/office/drawing/2014/main" id="{94DB3518-7089-A431-A04A-31AEB1EE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935913"/>
            <a:ext cx="11696524" cy="38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56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C2A24E-1E5F-66CB-F5CF-9A2B2D5A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1E8AF8D8-2107-9469-7C0C-94CB77006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Błędy w czasie korzystania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45542580-A2FB-CE9A-F16A-0E9E72C236E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7198896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Anulowanie przypadkowej aktywacji – użytkowniczki i użytkownicy muszą mieć możliwość anulowania przypadkowej aktywacji funkcji. </a:t>
            </a:r>
          </a:p>
        </p:txBody>
      </p:sp>
    </p:spTree>
    <p:extLst>
      <p:ext uri="{BB962C8B-B14F-4D97-AF65-F5344CB8AC3E}">
        <p14:creationId xmlns:p14="http://schemas.microsoft.com/office/powerpoint/2010/main" val="32390610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5DBBBE-462E-EE6A-4D4C-EAAA83D7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D52DE396-D45E-A363-E336-ED29B128E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0645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dirty="0"/>
              <a:t>Przewidywalność/powtarzalność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6DEBF099-E291-6DB4-F6E1-ADA5EE2177E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487680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Układ logiczny treści na stronie powinien być taki sam w obrębie całego serwisu</a:t>
            </a:r>
          </a:p>
        </p:txBody>
      </p:sp>
      <p:pic>
        <p:nvPicPr>
          <p:cNvPr id="3" name="Obraz 2" descr="strona gminy Małkinia Górna">
            <a:extLst>
              <a:ext uri="{FF2B5EF4-FFF2-40B4-BE49-F238E27FC236}">
                <a16:creationId xmlns:a16="http://schemas.microsoft.com/office/drawing/2014/main" id="{FE6F067C-52C7-1F29-C074-3EDB850DE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41" y="2054225"/>
            <a:ext cx="6951897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174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D01CB-7E84-C160-4E48-A6AC2E2EC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8D29107E-C6EC-1641-803C-8B27EC5A48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0645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Solidność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525E0C27-4A57-75BA-FCCA-5BF81EA95BE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200" y="1690688"/>
            <a:ext cx="676910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Technologie wspomagające działają w oparciu o założenie, że strony www i oprogramowanie tworzone jest zgodnie ze specyfikacjami danego środowiska.</a:t>
            </a:r>
          </a:p>
          <a:p>
            <a:r>
              <a:rPr lang="pl-PL" dirty="0"/>
              <a:t>Jeśli osoby budujące stronę www wymyślą nieprzewidziane w specyfikacji </a:t>
            </a:r>
            <a:r>
              <a:rPr lang="pl-PL" dirty="0" err="1"/>
              <a:t>html</a:t>
            </a:r>
            <a:r>
              <a:rPr lang="pl-PL" dirty="0"/>
              <a:t> sposoby wykorzystania </a:t>
            </a:r>
            <a:r>
              <a:rPr lang="pl-PL" dirty="0" err="1"/>
              <a:t>html</a:t>
            </a:r>
            <a:r>
              <a:rPr lang="pl-PL" dirty="0"/>
              <a:t> to technologia wspomagająca może nie działać prawidłowo.</a:t>
            </a:r>
          </a:p>
        </p:txBody>
      </p:sp>
    </p:spTree>
    <p:extLst>
      <p:ext uri="{BB962C8B-B14F-4D97-AF65-F5344CB8AC3E}">
        <p14:creationId xmlns:p14="http://schemas.microsoft.com/office/powerpoint/2010/main" val="703353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34C07-6A6A-3A0E-B615-B3EE1A1E6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AE007E1E-6802-9994-265F-50C922A38A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868" y="265596"/>
            <a:ext cx="948855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Im mniej tym lepiej!</a:t>
            </a:r>
            <a:endParaRPr dirty="0"/>
          </a:p>
        </p:txBody>
      </p:sp>
      <p:pic>
        <p:nvPicPr>
          <p:cNvPr id="5" name="Obraz 4" descr="onet.pl">
            <a:extLst>
              <a:ext uri="{FF2B5EF4-FFF2-40B4-BE49-F238E27FC236}">
                <a16:creationId xmlns:a16="http://schemas.microsoft.com/office/drawing/2014/main" id="{345B9904-525F-9311-994C-0036E8F6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3" y="1690688"/>
            <a:ext cx="3535381" cy="4763798"/>
          </a:xfrm>
          <a:prstGeom prst="rect">
            <a:avLst/>
          </a:prstGeom>
        </p:spPr>
      </p:pic>
      <p:pic>
        <p:nvPicPr>
          <p:cNvPr id="7" name="Obraz 6" descr="google.pl">
            <a:extLst>
              <a:ext uri="{FF2B5EF4-FFF2-40B4-BE49-F238E27FC236}">
                <a16:creationId xmlns:a16="http://schemas.microsoft.com/office/drawing/2014/main" id="{02E5FD28-8B8C-5288-AA6F-578CE98B3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625" y="1690688"/>
            <a:ext cx="5401235" cy="48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82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48888-9388-E5EF-BEB7-73FBCB4BD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270F7E7F-A463-A948-292B-F7223DE93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868" y="265596"/>
            <a:ext cx="948855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Aplikacje mobilne 1/3</a:t>
            </a:r>
            <a:endParaRPr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63DB8DF-6ED6-5E5A-4677-22C6E8EE3F0A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200" y="1690688"/>
            <a:ext cx="7073348" cy="46604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Im mniej na ekranie tym lepiej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Czytelne czcionki – krój i wielkość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Kontroli minimum 9mmx9mm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Linki takie, by mieściły się na szerokości ekranu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Powiększanie szczypaniem nie może być zablokowane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Systemowe ustawienia dostępności muszą być widoczne w aplikacji np. czcionka </a:t>
            </a:r>
            <a:r>
              <a:rPr lang="pl-PL" dirty="0" err="1"/>
              <a:t>powięszkona</a:t>
            </a:r>
            <a:endParaRPr lang="pl-P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Najlepsze są gesty jednodotykowe</a:t>
            </a:r>
          </a:p>
        </p:txBody>
      </p:sp>
    </p:spTree>
    <p:extLst>
      <p:ext uri="{BB962C8B-B14F-4D97-AF65-F5344CB8AC3E}">
        <p14:creationId xmlns:p14="http://schemas.microsoft.com/office/powerpoint/2010/main" val="61558387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BB0AC-79B8-A116-3999-077D8F80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843D4AF7-0D0D-7E5D-89EC-17A1597110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868" y="265596"/>
            <a:ext cx="948855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Aplikacje mobilne 2/3</a:t>
            </a:r>
            <a:endParaRPr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54E09C6-3933-142B-B857-EE977067B15E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200" y="1690688"/>
            <a:ext cx="7073348" cy="4660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Powtarzalna lokalizacja kontrolek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Uważaj na stale widoczne kontroli ułatwień dostępu bo mogą zasłaniać treść</a:t>
            </a:r>
          </a:p>
        </p:txBody>
      </p:sp>
    </p:spTree>
    <p:extLst>
      <p:ext uri="{BB962C8B-B14F-4D97-AF65-F5344CB8AC3E}">
        <p14:creationId xmlns:p14="http://schemas.microsoft.com/office/powerpoint/2010/main" val="1356215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D8710-5862-C600-84BA-104F837D6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0B770A02-2E3F-87FC-80EB-DD2A7BDC7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868" y="265596"/>
            <a:ext cx="948855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Aplikacje </a:t>
            </a:r>
            <a:r>
              <a:rPr lang="pl-PL"/>
              <a:t>mobilne 3/3</a:t>
            </a:r>
            <a:endParaRPr dirty="0"/>
          </a:p>
        </p:txBody>
      </p:sp>
      <p:pic>
        <p:nvPicPr>
          <p:cNvPr id="10" name="Obraz 9" descr="aplikacja temu">
            <a:extLst>
              <a:ext uri="{FF2B5EF4-FFF2-40B4-BE49-F238E27FC236}">
                <a16:creationId xmlns:a16="http://schemas.microsoft.com/office/drawing/2014/main" id="{49A4A592-ACED-2E42-AEA9-9FA3C3CB3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6" y="1739348"/>
            <a:ext cx="2308984" cy="5009322"/>
          </a:xfrm>
          <a:prstGeom prst="rect">
            <a:avLst/>
          </a:prstGeom>
        </p:spPr>
      </p:pic>
      <p:pic>
        <p:nvPicPr>
          <p:cNvPr id="14" name="Obraz 13" descr="aplikacja pzu">
            <a:extLst>
              <a:ext uri="{FF2B5EF4-FFF2-40B4-BE49-F238E27FC236}">
                <a16:creationId xmlns:a16="http://schemas.microsoft.com/office/drawing/2014/main" id="{DB76AD6A-02FA-DED8-59E5-46FA83678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56" y="1739348"/>
            <a:ext cx="2310638" cy="5009322"/>
          </a:xfrm>
          <a:prstGeom prst="rect">
            <a:avLst/>
          </a:prstGeom>
        </p:spPr>
      </p:pic>
      <p:pic>
        <p:nvPicPr>
          <p:cNvPr id="12" name="Obraz 11" descr="aplikacja librus">
            <a:extLst>
              <a:ext uri="{FF2B5EF4-FFF2-40B4-BE49-F238E27FC236}">
                <a16:creationId xmlns:a16="http://schemas.microsoft.com/office/drawing/2014/main" id="{2EA2A6BD-EC4E-EF35-7BB1-B5BC43F7D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80" y="1700488"/>
            <a:ext cx="2614241" cy="5009323"/>
          </a:xfrm>
          <a:prstGeom prst="rect">
            <a:avLst/>
          </a:prstGeom>
        </p:spPr>
      </p:pic>
      <p:pic>
        <p:nvPicPr>
          <p:cNvPr id="8" name="Obraz 7" descr="aplikacja rewad nfc">
            <a:extLst>
              <a:ext uri="{FF2B5EF4-FFF2-40B4-BE49-F238E27FC236}">
                <a16:creationId xmlns:a16="http://schemas.microsoft.com/office/drawing/2014/main" id="{080C810F-6DAC-1B4A-2633-96FB53F9C0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07" y="1739348"/>
            <a:ext cx="2310638" cy="50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004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18E8E-5566-511A-F86F-777F5040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6CB7F61B-E31A-6FCC-5561-C0869A4ECC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868" y="265596"/>
            <a:ext cx="948855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Dokumenty</a:t>
            </a:r>
            <a:endParaRPr dirty="0"/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ABF8D62E-96F5-F09B-E41C-85392DD720E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200" y="1690688"/>
            <a:ext cx="7073348" cy="46604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Prosty język!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Elementy struktury – nagłówki, listy, akapity, spis treści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Tytuły i kolejność elementów w prezentacjach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Krój czcionki i kolor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Proste tabele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Alternatywy dla nie tekstu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Niezmiennie </a:t>
            </a:r>
            <a:r>
              <a:rPr lang="pl-PL" dirty="0" err="1"/>
              <a:t>excel</a:t>
            </a:r>
            <a:r>
              <a:rPr lang="pl-PL" dirty="0"/>
              <a:t> nie służy do robienia tabelek ;)</a:t>
            </a:r>
          </a:p>
        </p:txBody>
      </p:sp>
    </p:spTree>
    <p:extLst>
      <p:ext uri="{BB962C8B-B14F-4D97-AF65-F5344CB8AC3E}">
        <p14:creationId xmlns:p14="http://schemas.microsoft.com/office/powerpoint/2010/main" val="7978290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628791" cy="1325563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Co obejmują standardy</a:t>
            </a:r>
            <a:endParaRPr dirty="0"/>
          </a:p>
        </p:txBody>
      </p:sp>
      <p:sp>
        <p:nvSpPr>
          <p:cNvPr id="39" name="Symbol zastępczy zawartości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7628791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Strony www – WCAG 2.1 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Aplikacje mobilne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Aplikacje desktopowe (programy)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Aplikacje webowe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Dokumenty elektroniczne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Multimedia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/>
              <a:t>Sprzęt informatyczny szczególnego przeznaczenia – głównie </a:t>
            </a:r>
            <a:r>
              <a:rPr lang="pl-PL" dirty="0" err="1"/>
              <a:t>infokioski</a:t>
            </a:r>
            <a:r>
              <a:rPr lang="pl-PL" dirty="0"/>
              <a:t>, biletomaty, bankomaty itp..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377745-0FC5-D47B-DA5C-B14C1607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9A800B90-B34E-0C15-11AC-C2064E408D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2720" y="2766218"/>
            <a:ext cx="9488557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Dziękuję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0803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6002B-53E3-CA0C-526E-973B7A553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1B467C48-E2A1-AAC9-6E49-83B9FE833B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Alternatywy dla </a:t>
            </a:r>
            <a:r>
              <a:rPr lang="pl-PL" dirty="0" err="1"/>
              <a:t>nietekstów</a:t>
            </a:r>
            <a:endParaRPr lang="pl-PL"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A9725867-72CC-223A-0128-5AE063FE757D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679231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Obowiązkowe jest zapewnianie możliwości odczytania/zrozumienia treści, które nie są tekstami - zdjęcia, grafiki, infografiki, wykresy, schematy muszą mieć tekstowe alternatywy, które muszą dostarczać treść równoważną z treścią zawartą w grafice.</a:t>
            </a:r>
          </a:p>
          <a:p>
            <a:endParaRPr lang="pl-PL" dirty="0"/>
          </a:p>
          <a:p>
            <a:r>
              <a:rPr lang="pl-PL" dirty="0"/>
              <a:t>AI pomaga!</a:t>
            </a:r>
          </a:p>
        </p:txBody>
      </p:sp>
    </p:spTree>
    <p:extLst>
      <p:ext uri="{BB962C8B-B14F-4D97-AF65-F5344CB8AC3E}">
        <p14:creationId xmlns:p14="http://schemas.microsoft.com/office/powerpoint/2010/main" val="32530107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B3235-2839-9A55-66C7-4C43F9673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CC35835B-DA59-EEE3-5185-1D9A1ED244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err="1"/>
              <a:t>Captcha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A47A80AE-47F3-B104-E7FC-6F2AAC71C58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6792311" cy="7152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Uwaga na funkcje typu </a:t>
            </a:r>
            <a:r>
              <a:rPr lang="pl-PL" dirty="0" err="1"/>
              <a:t>Captcha</a:t>
            </a:r>
            <a:r>
              <a:rPr lang="pl-PL" dirty="0"/>
              <a:t> </a:t>
            </a:r>
          </a:p>
        </p:txBody>
      </p:sp>
      <p:pic>
        <p:nvPicPr>
          <p:cNvPr id="1030" name="Picture 6" descr="nowa captcha">
            <a:extLst>
              <a:ext uri="{FF2B5EF4-FFF2-40B4-BE49-F238E27FC236}">
                <a16:creationId xmlns:a16="http://schemas.microsoft.com/office/drawing/2014/main" id="{A21645A3-4A1B-C610-55A5-D2833FC6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76712"/>
            <a:ext cx="4152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ra captcha w której trzeba było przepisywać znaki">
            <a:extLst>
              <a:ext uri="{FF2B5EF4-FFF2-40B4-BE49-F238E27FC236}">
                <a16:creationId xmlns:a16="http://schemas.microsoft.com/office/drawing/2014/main" id="{4999697C-DA12-AA63-64FD-FFDF83B6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91" y="3631954"/>
            <a:ext cx="4434038" cy="23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tchta w której trzeba wybierac obrazki">
            <a:extLst>
              <a:ext uri="{FF2B5EF4-FFF2-40B4-BE49-F238E27FC236}">
                <a16:creationId xmlns:a16="http://schemas.microsoft.com/office/drawing/2014/main" id="{ADC0055B-8C5A-6A5B-538A-CFBED4FB6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89" y="1103241"/>
            <a:ext cx="3427194" cy="50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448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4273E-B635-AB17-7134-7C53D7DAD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3791424A-0030-6A34-E11C-1F2C3FBF5D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Napisy do mediów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C2DE7045-0295-196C-A75E-92B8DE2AD9BC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679231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Obecnie robi to głównie AI</a:t>
            </a:r>
          </a:p>
        </p:txBody>
      </p:sp>
      <p:pic>
        <p:nvPicPr>
          <p:cNvPr id="3" name="Obraz 2" descr="kadr z filmu z napisami">
            <a:extLst>
              <a:ext uri="{FF2B5EF4-FFF2-40B4-BE49-F238E27FC236}">
                <a16:creationId xmlns:a16="http://schemas.microsoft.com/office/drawing/2014/main" id="{6C444D77-82DD-1FA0-3555-9DAA37025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53" y="2736318"/>
            <a:ext cx="6116232" cy="37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856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1B62C-CBBE-FE3B-3C60-80C2858F6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25315BC6-73F5-209D-662A-B7FDC2CE29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Audiodeskrypcja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6E8AABF6-ACCC-D75E-3FAD-5B6D3FCBF12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679231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Audiodeskrypcja do filmów poza sytuacją gdy film jest alternatywą dla tekstu. Niemniej konieczne jest zadbanie o to by użytkowniczki i użytkownicy niewidomi wiedzieli, że film bez AD jest tłumaczeniem tekstu na PJM.</a:t>
            </a:r>
          </a:p>
        </p:txBody>
      </p:sp>
      <p:pic>
        <p:nvPicPr>
          <p:cNvPr id="4" name="Obraz 3" descr="strona kprm i informacja w języku migowym">
            <a:extLst>
              <a:ext uri="{FF2B5EF4-FFF2-40B4-BE49-F238E27FC236}">
                <a16:creationId xmlns:a16="http://schemas.microsoft.com/office/drawing/2014/main" id="{9C66A891-72FD-AE35-CBAE-D9B70FF2D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411" y="1511801"/>
            <a:ext cx="5124460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1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FDCF1-775D-D65E-0717-8D536AB6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DC1B5B0F-6564-6280-AFB2-A677CD1DA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err="1"/>
              <a:t>Responsywność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492D8870-50C2-A65C-7A70-74413F481936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525780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 err="1"/>
              <a:t>Responsywność</a:t>
            </a:r>
            <a:r>
              <a:rPr lang="pl-PL" dirty="0"/>
              <a:t> rozumiana jako dostosowywanie się treści do medium bez utraty informacji.</a:t>
            </a:r>
          </a:p>
          <a:p>
            <a:r>
              <a:rPr lang="pl-PL" dirty="0"/>
              <a:t>Dotyczy to również powiększania treści przez użytkownika.</a:t>
            </a:r>
          </a:p>
        </p:txBody>
      </p:sp>
      <p:pic>
        <p:nvPicPr>
          <p:cNvPr id="2050" name="Picture 2" descr="prezentacja responsywnego projektowania">
            <a:extLst>
              <a:ext uri="{FF2B5EF4-FFF2-40B4-BE49-F238E27FC236}">
                <a16:creationId xmlns:a16="http://schemas.microsoft.com/office/drawing/2014/main" id="{AD73B542-962E-D78C-2458-8EB8ABA4D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5104" r="20278" b="-5104"/>
          <a:stretch/>
        </p:blipFill>
        <p:spPr bwMode="auto">
          <a:xfrm>
            <a:off x="6854934" y="2380758"/>
            <a:ext cx="6140919" cy="31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9DB7256-414E-1F83-D307-2A858D5478FD}"/>
              </a:ext>
            </a:extLst>
          </p:cNvPr>
          <p:cNvSpPr txBox="1"/>
          <p:nvPr/>
        </p:nvSpPr>
        <p:spPr>
          <a:xfrm>
            <a:off x="962524" y="6220897"/>
            <a:ext cx="1112359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dirty="0"/>
              <a:t>https://www.interaction-design.org/literature/article/responsive-design-let-the-device-do-the-work</a:t>
            </a:r>
          </a:p>
        </p:txBody>
      </p:sp>
    </p:spTree>
    <p:extLst>
      <p:ext uri="{BB962C8B-B14F-4D97-AF65-F5344CB8AC3E}">
        <p14:creationId xmlns:p14="http://schemas.microsoft.com/office/powerpoint/2010/main" val="1582143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17024-8227-C5E8-BFCD-61766C5D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35326F13-9C79-B921-E958-738D8BBA2A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Etykiety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D0D49323-9F63-998B-02BE-06ABD226F010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38199" y="2054225"/>
            <a:ext cx="6769101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pl-PL" dirty="0"/>
              <a:t>Etykiety – jeśli użytkownik ma wprowadzać dane na stronie to musi wiedzieć jakie dane i w jakim celu je wprowadza oraz wiedzieć gdy popełni błąd.</a:t>
            </a:r>
          </a:p>
          <a:p>
            <a:r>
              <a:rPr lang="pl-PL" dirty="0"/>
              <a:t>Użytkownik zawsze powinien wiedzieć z czym ma do czynienia – np. w przypadku elementów zwijanych należy informować czy element jest zwinięty czy rozwinięty</a:t>
            </a:r>
          </a:p>
        </p:txBody>
      </p:sp>
      <p:pic>
        <p:nvPicPr>
          <p:cNvPr id="8" name="Obraz 7" descr="formularz rejestracji">
            <a:extLst>
              <a:ext uri="{FF2B5EF4-FFF2-40B4-BE49-F238E27FC236}">
                <a16:creationId xmlns:a16="http://schemas.microsoft.com/office/drawing/2014/main" id="{715C777B-831C-1C1D-F1A1-C382ABA0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487" y="536246"/>
            <a:ext cx="4263014" cy="2638721"/>
          </a:xfrm>
          <a:prstGeom prst="rect">
            <a:avLst/>
          </a:prstGeom>
        </p:spPr>
      </p:pic>
      <p:pic>
        <p:nvPicPr>
          <p:cNvPr id="10" name="Obraz 9" descr="akordeon html">
            <a:extLst>
              <a:ext uri="{FF2B5EF4-FFF2-40B4-BE49-F238E27FC236}">
                <a16:creationId xmlns:a16="http://schemas.microsoft.com/office/drawing/2014/main" id="{8800E68A-0CFB-DC00-5253-EE31D229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3429000"/>
            <a:ext cx="5967582" cy="27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453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517DE-DF74-5263-51B9-B6F0FD45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ytuł 1">
            <a:extLst>
              <a:ext uri="{FF2B5EF4-FFF2-40B4-BE49-F238E27FC236}">
                <a16:creationId xmlns:a16="http://schemas.microsoft.com/office/drawing/2014/main" id="{FFE5F4A5-5433-CE6F-B3BD-FD5D00B2FE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5986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Kolory</a:t>
            </a:r>
            <a:endParaRPr dirty="0"/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8BB03C7A-9649-1784-6356-276A7452B188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749299" y="1690688"/>
            <a:ext cx="7198896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dirty="0"/>
              <a:t>Ostrożnie z kolorami – niezmiennie najlepszy jest czarny i biały. Kontrolki również podlegają wymaganiom.</a:t>
            </a:r>
          </a:p>
        </p:txBody>
      </p:sp>
      <p:pic>
        <p:nvPicPr>
          <p:cNvPr id="3" name="Obraz 2" descr="prezentacja kontrastów różnych kolorów względem białego tła">
            <a:extLst>
              <a:ext uri="{FF2B5EF4-FFF2-40B4-BE49-F238E27FC236}">
                <a16:creationId xmlns:a16="http://schemas.microsoft.com/office/drawing/2014/main" id="{F6F1C5F7-19D0-E17F-91FC-92500FEF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9" y="3432609"/>
            <a:ext cx="5620221" cy="28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20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464</Words>
  <Application>Microsoft Office PowerPoint</Application>
  <PresentationFormat>Panoramiczny</PresentationFormat>
  <Paragraphs>63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Aptos</vt:lpstr>
      <vt:lpstr>Arial</vt:lpstr>
      <vt:lpstr>Calibri</vt:lpstr>
      <vt:lpstr>Motyw pakietu Office</vt:lpstr>
      <vt:lpstr>Standardy dostępności dla polityki spójności 2021-2027. Wymagania w projektach współfinasowanych z środków UE</vt:lpstr>
      <vt:lpstr>Co obejmują standardy</vt:lpstr>
      <vt:lpstr>Alternatywy dla nietekstów</vt:lpstr>
      <vt:lpstr>Captcha</vt:lpstr>
      <vt:lpstr>Napisy do mediów</vt:lpstr>
      <vt:lpstr>Audiodeskrypcja</vt:lpstr>
      <vt:lpstr>Responsywność</vt:lpstr>
      <vt:lpstr>Etykiety</vt:lpstr>
      <vt:lpstr>Kolory</vt:lpstr>
      <vt:lpstr>Klawiatura</vt:lpstr>
      <vt:lpstr>Łatwość obsługi</vt:lpstr>
      <vt:lpstr>Błędy w czasie korzystania</vt:lpstr>
      <vt:lpstr>Przewidywalność/powtarzalność</vt:lpstr>
      <vt:lpstr>Solidność</vt:lpstr>
      <vt:lpstr>Im mniej tym lepiej!</vt:lpstr>
      <vt:lpstr>Aplikacje mobilne 1/3</vt:lpstr>
      <vt:lpstr>Aplikacje mobilne 2/3</vt:lpstr>
      <vt:lpstr>Aplikacje mobilne 3/3</vt:lpstr>
      <vt:lpstr>Dokumenty</vt:lpstr>
      <vt:lpstr>Dziękuję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Konferecnja GAAD PFRON 2025 Standardy dostępności</dc:title>
  <cp:revision>6</cp:revision>
  <dcterms:modified xsi:type="dcterms:W3CDTF">2025-05-20T08:13:40Z</dcterms:modified>
</cp:coreProperties>
</file>